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73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45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9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1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5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0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22E29BC-3B6E-4B25-95B2-B9EC2FA79DF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C940F15-72FC-4CC3-9E11-4C0E5662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1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F1C0-0625-4E76-A717-683382C98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Grant Updates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9AB20-ABC2-4E71-A0A0-7E9E62873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17, 2022</a:t>
            </a:r>
          </a:p>
        </p:txBody>
      </p:sp>
    </p:spTree>
    <p:extLst>
      <p:ext uri="{BB962C8B-B14F-4D97-AF65-F5344CB8AC3E}">
        <p14:creationId xmlns:p14="http://schemas.microsoft.com/office/powerpoint/2010/main" val="10991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4C5A-8C8C-4478-8F1C-6588734E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0A627-84B4-4693-BEFC-C7EFDC57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 grants have been submitted to the New York State Education Department (NYSED) and have been approved for use.</a:t>
            </a:r>
          </a:p>
          <a:p>
            <a:r>
              <a:rPr lang="en-US" sz="2400" dirty="0"/>
              <a:t>The district is now in the process of working through the proposed expenditures for each building.</a:t>
            </a:r>
          </a:p>
        </p:txBody>
      </p:sp>
    </p:spTree>
    <p:extLst>
      <p:ext uri="{BB962C8B-B14F-4D97-AF65-F5344CB8AC3E}">
        <p14:creationId xmlns:p14="http://schemas.microsoft.com/office/powerpoint/2010/main" val="163375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E256-8F0F-44CD-B753-836BE3A0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NYS: ARP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A5A9-DA22-4900-A4E8-9F07E0C56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playground proposal contained in the NYS: American Rescue Plan (ARP) grant was denied (non allowable expenditure) in each of the subgrants (Lost Instructional Time, Comprehensive Afterschool Programming, Summer Programming and Enrichment).</a:t>
            </a:r>
          </a:p>
          <a:p>
            <a:r>
              <a:rPr lang="en-US" sz="2400" dirty="0"/>
              <a:t>As a result of these denials the district adjusted the proposals to ensure the entire grant amount was accounted for.</a:t>
            </a:r>
          </a:p>
        </p:txBody>
      </p:sp>
    </p:spTree>
    <p:extLst>
      <p:ext uri="{BB962C8B-B14F-4D97-AF65-F5344CB8AC3E}">
        <p14:creationId xmlns:p14="http://schemas.microsoft.com/office/powerpoint/2010/main" val="233998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B582-531D-4A42-86FA-28E3957C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NYS: ARP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8B829-2A99-43D6-99F8-B4B0DB3B4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Added funding for Elementary School Book Club with additional funds to send books home with students for 21-22, 22-23, 23-24.</a:t>
            </a:r>
          </a:p>
          <a:p>
            <a:r>
              <a:rPr lang="en-US" sz="2400" dirty="0"/>
              <a:t>Expanded our partnership with Expressive Journeys (music therapy provider)</a:t>
            </a:r>
          </a:p>
          <a:p>
            <a:pPr lvl="1"/>
            <a:r>
              <a:rPr lang="en-US" sz="2400" dirty="0"/>
              <a:t>Existing partnership 20-21, 21-22 with our UPK program.</a:t>
            </a:r>
          </a:p>
          <a:p>
            <a:pPr lvl="1"/>
            <a:r>
              <a:rPr lang="en-US" sz="2400" dirty="0"/>
              <a:t>Kindergarten music therapy groups 22-23, 23-24.</a:t>
            </a:r>
          </a:p>
          <a:p>
            <a:pPr lvl="1"/>
            <a:r>
              <a:rPr lang="en-US" sz="2400" dirty="0"/>
              <a:t>Afterschool music and movement programming 22-23, 23-24.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00F1C-C08C-4E4A-89EF-8B5CB998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NYS: ARP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C3187-F207-4DEC-9CE0-1A2A1A7D7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72931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Expanded Summer Enrichment Program (District Wide, through Grade 8)</a:t>
            </a:r>
          </a:p>
          <a:p>
            <a:pPr lvl="1"/>
            <a:r>
              <a:rPr lang="en-US" sz="2800" dirty="0"/>
              <a:t>(4) Additional Teachers, (2) Additional Teaching Assistants.</a:t>
            </a:r>
          </a:p>
          <a:p>
            <a:pPr lvl="1"/>
            <a:r>
              <a:rPr lang="en-US" sz="2800" dirty="0"/>
              <a:t>Administrative Support (Summer School Principal).</a:t>
            </a:r>
          </a:p>
          <a:p>
            <a:r>
              <a:rPr lang="en-US" sz="2800" dirty="0"/>
              <a:t>Smartboards were added to each of the ARP: NYS subgrants to complete the applications.</a:t>
            </a:r>
          </a:p>
          <a:p>
            <a:pPr lvl="1"/>
            <a:r>
              <a:rPr lang="en-US" sz="2800" dirty="0"/>
              <a:t>(15) Smartboards were added to the overall grant proposal (across subgrants).</a:t>
            </a:r>
          </a:p>
          <a:p>
            <a:pPr lvl="1"/>
            <a:r>
              <a:rPr lang="en-US" sz="2800" dirty="0"/>
              <a:t>Will be deployed as part of our smartboard rollout and update plan.</a:t>
            </a:r>
          </a:p>
          <a:p>
            <a:pPr lvl="1"/>
            <a:r>
              <a:rPr lang="en-US" sz="2800" dirty="0"/>
              <a:t>All instructional spaces will be equipped with Smartboards district wide.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085E-0D1E-40AA-9254-176CB6460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Proposals: Across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B5B8-0793-445B-AA47-4F9B29B1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Staffing has been an ongoing challenge in the region and some proposed positions will not be filled for the 2021-22 school year.</a:t>
            </a:r>
          </a:p>
          <a:p>
            <a:pPr lvl="1"/>
            <a:r>
              <a:rPr lang="en-US" sz="2400" dirty="0"/>
              <a:t>Instructional Coach (2)</a:t>
            </a:r>
          </a:p>
          <a:p>
            <a:pPr lvl="1"/>
            <a:r>
              <a:rPr lang="en-US" sz="2400" dirty="0"/>
              <a:t>Engagement Coordinator</a:t>
            </a:r>
            <a:endParaRPr lang="en-US" sz="2200" dirty="0"/>
          </a:p>
          <a:p>
            <a:pPr lvl="1"/>
            <a:r>
              <a:rPr lang="en-US" sz="2400" dirty="0"/>
              <a:t>Science / Steam Teacher /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9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60DE-2EEF-4D48-83C9-34BD49BB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Proposals: Across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DB6D-A4F6-4D69-82B0-6279F10F1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district has submitted amendments to allow for previously approved grant funding (staffing positions) to cover:</a:t>
            </a:r>
          </a:p>
          <a:p>
            <a:pPr lvl="1"/>
            <a:r>
              <a:rPr lang="en-US" sz="2400" dirty="0"/>
              <a:t>Playground equipment and installation (Across CARES, ARP Grants funding).</a:t>
            </a:r>
          </a:p>
          <a:p>
            <a:pPr lvl="1"/>
            <a:r>
              <a:rPr lang="en-US" sz="2400" dirty="0"/>
              <a:t>Changes in costs and supply issues for our Ag Science and Technology proposals.</a:t>
            </a:r>
          </a:p>
          <a:p>
            <a:pPr lvl="2"/>
            <a:r>
              <a:rPr lang="en-US" sz="2400" dirty="0"/>
              <a:t>Shift to smaller (footprint) laser CNC table.</a:t>
            </a:r>
          </a:p>
          <a:p>
            <a:pPr lvl="2"/>
            <a:r>
              <a:rPr lang="en-US" sz="2400" dirty="0"/>
              <a:t>Addition of maple syrup production equipment.</a:t>
            </a:r>
          </a:p>
          <a:p>
            <a:pPr lvl="2"/>
            <a:r>
              <a:rPr lang="en-US" sz="2400" dirty="0"/>
              <a:t>Accounted for supply and materials costs (increases).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9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33AE-11B0-4467-9898-6ABEA4E6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Grants: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A722E-E718-4B02-B38C-A9033389A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district will continue to monitor expenditures and any cost changes requiring submission of amendments to NYS Office of Finance.</a:t>
            </a:r>
          </a:p>
          <a:p>
            <a:r>
              <a:rPr lang="en-US" sz="2400" dirty="0"/>
              <a:t>Completion of NYSED Expenditure / Use Surveys.</a:t>
            </a:r>
          </a:p>
          <a:p>
            <a:r>
              <a:rPr lang="en-US" sz="2400" dirty="0"/>
              <a:t>Periodic Grant Planning group meetings.</a:t>
            </a:r>
          </a:p>
          <a:p>
            <a:r>
              <a:rPr lang="en-US" sz="2400" dirty="0"/>
              <a:t>Updates to Board of Education.</a:t>
            </a:r>
          </a:p>
          <a:p>
            <a:r>
              <a:rPr lang="en-US" sz="2400" dirty="0"/>
              <a:t>Updates to information on the Schoharie Central School District webpage.</a:t>
            </a:r>
          </a:p>
        </p:txBody>
      </p:sp>
    </p:spTree>
    <p:extLst>
      <p:ext uri="{BB962C8B-B14F-4D97-AF65-F5344CB8AC3E}">
        <p14:creationId xmlns:p14="http://schemas.microsoft.com/office/powerpoint/2010/main" val="1271127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63</TotalTime>
  <Words>449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Calisto MT</vt:lpstr>
      <vt:lpstr>Wingdings 2</vt:lpstr>
      <vt:lpstr>Slate</vt:lpstr>
      <vt:lpstr>Grant Updates </vt:lpstr>
      <vt:lpstr>Grants</vt:lpstr>
      <vt:lpstr>Changes to NYS: ARP Proposals</vt:lpstr>
      <vt:lpstr>Changes to NYS: ARP Proposals</vt:lpstr>
      <vt:lpstr>Changes to NYS: ARP Proposals</vt:lpstr>
      <vt:lpstr>Changes to Proposals: Across Grants</vt:lpstr>
      <vt:lpstr>Changes to Proposals: Across Grants</vt:lpstr>
      <vt:lpstr>Grants: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Updates </dc:title>
  <dc:creator>Matthew Wright</dc:creator>
  <cp:lastModifiedBy>Matthew Wright</cp:lastModifiedBy>
  <cp:revision>6</cp:revision>
  <dcterms:created xsi:type="dcterms:W3CDTF">2022-03-14T14:09:34Z</dcterms:created>
  <dcterms:modified xsi:type="dcterms:W3CDTF">2022-03-17T20:54:07Z</dcterms:modified>
</cp:coreProperties>
</file>